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68" r:id="rId5"/>
    <p:sldId id="271" r:id="rId6"/>
    <p:sldId id="258" r:id="rId7"/>
    <p:sldId id="259" r:id="rId8"/>
    <p:sldId id="262" r:id="rId9"/>
    <p:sldId id="264" r:id="rId10"/>
    <p:sldId id="265" r:id="rId11"/>
    <p:sldId id="266" r:id="rId12"/>
    <p:sldId id="273" r:id="rId13"/>
    <p:sldId id="267" r:id="rId14"/>
    <p:sldId id="272" r:id="rId15"/>
    <p:sldId id="263" r:id="rId16"/>
    <p:sldId id="275" r:id="rId17"/>
    <p:sldId id="260" r:id="rId18"/>
    <p:sldId id="269" r:id="rId19"/>
    <p:sldId id="270" r:id="rId20"/>
    <p:sldId id="261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주아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kyungmin" initials="lk" lastIdx="1" clrIdx="0">
    <p:extLst>
      <p:ext uri="{19B8F6BF-5375-455C-9EA6-DF929625EA0E}">
        <p15:presenceInfo xmlns:p15="http://schemas.microsoft.com/office/powerpoint/2012/main" userId="c3e89423878192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73" autoAdjust="0"/>
    <p:restoredTop sz="94660"/>
  </p:normalViewPr>
  <p:slideViewPr>
    <p:cSldViewPr snapToGrid="0">
      <p:cViewPr>
        <p:scale>
          <a:sx n="100" d="100"/>
          <a:sy n="100" d="100"/>
        </p:scale>
        <p:origin x="16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C181E-24EC-4ABE-900C-7915BCE18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861E4-11DB-4A3F-BB0C-ED5402990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4D8F9-71B3-449D-8767-C66A97FF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C1ED2-1D14-4562-8F1B-F9A905DC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A1A41-B4B3-487D-9E04-D906B170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1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D2DAF-957C-402A-B7BC-C3460EAB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D65F50-74D0-4FCE-8649-B0BB09DE8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58E2E-F587-4228-812A-010E1ACA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2C912-D05F-4DE3-ABE8-A34152A7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0F83D-E50B-45A3-BB01-82D3127D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2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BF478D-AE10-4408-B3B9-3D0DF2AB5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A2C82-F3F4-4158-99D0-91D4041C7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0A3CC-65D6-456B-A062-47DD1D73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FC124-98B0-4DC3-9ED7-A1650A39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873FE-F6F2-496F-AA2F-64548968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6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AE568-C179-4708-932F-3BE4B426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22005-6E65-40A0-9EA9-72A27FD0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9968A-B816-4248-9D1C-323426DE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9A1C8-BD0F-451C-9589-1DDC1FDC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8626C-4CED-4B85-90A3-385CD152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1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D983-DB0E-44CA-B6A3-119B7156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C6B8E-5195-4596-8526-581EA84C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8530B-92E6-4A45-ADB5-CA7ACDFE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5E248-8F4E-43B3-9DF7-9C805E43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A856DD-2548-408D-95D7-334ABEAE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23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056CC-4C10-40FA-AE9B-91CEDE52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ADB42-CE49-4B92-BDB5-CB12BFA75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57AF36-10C4-4C26-8432-E79AC958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60985F-76CB-47F7-A8F5-1C1D82CE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1CF575-7544-4023-8741-110A0933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C94615-631B-414B-BEAE-C148B723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2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D76A1-12E9-4B8C-91A9-B1738120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07D886-1432-4B2A-8185-4294DD6B5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540E31-9308-475D-B276-D7DBA5221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C410D4-178F-4C65-86AA-725C5FD6E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9AF3F8-9A4D-42F8-A900-F20ED95FC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839DA9-6B6E-4E2E-8CD6-024039F6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AF936D-1517-4A5F-9FEE-50F76D76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EF8DEC-BB48-49BF-B984-13F37A98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1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20D03-0F71-4AC3-8185-0103FD2C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CF791-0388-4EF0-B800-ECF91FDC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9FD091-7B96-47BE-979F-6C306C14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623C57-A6DA-4972-9E66-944915B0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26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B58D79-66C4-4166-B7BC-DED127CB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666E8-CC4A-4D2F-8635-0EBD988D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86EE0-C778-4DAE-A83F-2F5C05D8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3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ED1D1-B6B5-4E9D-833D-007A4B59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38308-2F4E-41DC-87C7-D94928AF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F11B5-BE5D-4C15-A84C-B4392D0DB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90333-F053-436B-A866-5A1BEE6B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274498-A3C6-4D0C-8B8E-6432766C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8995D2-0804-4624-BFFC-0034F21C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9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2E00-3322-494B-82CC-E712568F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5EF63-0B8A-4509-8527-D61CE266C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8152B3-5C6D-4711-AC65-9A53A104A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0B51C-0A60-4340-9037-737CADEC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91BB-C061-4605-A6E3-82246A070E2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FF778-55CC-48EE-BBE7-39AF5EEF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685FD-ACE6-42E4-9B45-8ACD9F88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9DD5B-4AF0-475E-B9F5-5F33FBD3B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0048C8-7DED-492B-BC6B-8DF569ED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8D109-4DDD-434D-8D2E-D9E5D713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2D5C7-CE23-44FE-A4B9-A48CBD1E3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947691BB-C061-4605-A6E3-82246A070E2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8CC55-46F2-4C4E-AA9D-295882990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0161D-F8FE-49D8-B606-9068F59B3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97B9DD5B-4AF0-475E-B9F5-5F33FBD3B57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4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5E1B4-C5D5-40A8-AE25-850785B07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세미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E23FBF-7F46-4D7F-99CA-9B79D9646E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이경민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74A85ED-4AB3-4DF6-9809-B06689382490}"/>
              </a:ext>
            </a:extLst>
          </p:cNvPr>
          <p:cNvSpPr txBox="1">
            <a:spLocks/>
          </p:cNvSpPr>
          <p:nvPr/>
        </p:nvSpPr>
        <p:spPr>
          <a:xfrm>
            <a:off x="6883399" y="6129337"/>
            <a:ext cx="5308601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개발 기간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2021.03.12 ~ 2021.03.17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FF1C415F-1D4D-4B91-92B3-9F7D2DCCBF90}"/>
              </a:ext>
            </a:extLst>
          </p:cNvPr>
          <p:cNvSpPr txBox="1">
            <a:spLocks/>
          </p:cNvSpPr>
          <p:nvPr/>
        </p:nvSpPr>
        <p:spPr>
          <a:xfrm>
            <a:off x="241299" y="250826"/>
            <a:ext cx="64897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[K-Digital]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온오프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연계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활용 지능형 서비스 개발</a:t>
            </a:r>
          </a:p>
        </p:txBody>
      </p:sp>
    </p:spTree>
    <p:extLst>
      <p:ext uri="{BB962C8B-B14F-4D97-AF65-F5344CB8AC3E}">
        <p14:creationId xmlns:p14="http://schemas.microsoft.com/office/powerpoint/2010/main" val="312188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F9E436-4837-4FBD-BAD7-BBD8E8D8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15" y="1644418"/>
            <a:ext cx="8234569" cy="4585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39708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질문  글 올리기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87450-42F3-4024-8A8D-F2A9B2AEA70C}"/>
              </a:ext>
            </a:extLst>
          </p:cNvPr>
          <p:cNvSpPr txBox="1"/>
          <p:nvPr/>
        </p:nvSpPr>
        <p:spPr>
          <a:xfrm>
            <a:off x="188010" y="6308209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업로드 기능은 구현 예정</a:t>
            </a:r>
          </a:p>
        </p:txBody>
      </p:sp>
    </p:spTree>
    <p:extLst>
      <p:ext uri="{BB962C8B-B14F-4D97-AF65-F5344CB8AC3E}">
        <p14:creationId xmlns:p14="http://schemas.microsoft.com/office/powerpoint/2010/main" val="289288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5D8406-F809-4A25-9AC7-D964035D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91" y="1690686"/>
            <a:ext cx="8096618" cy="45607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39708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질문  글 상세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87450-42F3-4024-8A8D-F2A9B2AEA70C}"/>
              </a:ext>
            </a:extLst>
          </p:cNvPr>
          <p:cNvSpPr txBox="1"/>
          <p:nvPr/>
        </p:nvSpPr>
        <p:spPr>
          <a:xfrm>
            <a:off x="6851273" y="3463063"/>
            <a:ext cx="537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답변이 궁금한 질문이나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도움이 된 질문은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스크랩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이용해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마이페이지에서 확인할 수 있어요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C3EAB042-3906-464A-85D2-9E61C9078FEE}"/>
              </a:ext>
            </a:extLst>
          </p:cNvPr>
          <p:cNvSpPr/>
          <p:nvPr/>
        </p:nvSpPr>
        <p:spPr>
          <a:xfrm>
            <a:off x="5765799" y="3920066"/>
            <a:ext cx="635000" cy="778933"/>
          </a:xfrm>
          <a:prstGeom prst="borderCallout1">
            <a:avLst>
              <a:gd name="adj1" fmla="val 27446"/>
              <a:gd name="adj2" fmla="val 101000"/>
              <a:gd name="adj3" fmla="val 2717"/>
              <a:gd name="adj4" fmla="val 16433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26BF25EC-2ED3-430C-8D69-A07DAA8C012D}"/>
              </a:ext>
            </a:extLst>
          </p:cNvPr>
          <p:cNvSpPr/>
          <p:nvPr/>
        </p:nvSpPr>
        <p:spPr>
          <a:xfrm>
            <a:off x="2700865" y="4741334"/>
            <a:ext cx="6773335" cy="1066800"/>
          </a:xfrm>
          <a:prstGeom prst="borderCallout1">
            <a:avLst>
              <a:gd name="adj1" fmla="val 63160"/>
              <a:gd name="adj2" fmla="val 0"/>
              <a:gd name="adj3" fmla="val 88431"/>
              <a:gd name="adj4" fmla="val -7541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A3C21-98BC-4D36-ADF4-59D3908F912B}"/>
              </a:ext>
            </a:extLst>
          </p:cNvPr>
          <p:cNvSpPr txBox="1"/>
          <p:nvPr/>
        </p:nvSpPr>
        <p:spPr>
          <a:xfrm>
            <a:off x="306540" y="5812678"/>
            <a:ext cx="537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 있는 내용이라면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도움을 줄 수 있습니다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31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E350B1-0D74-4912-B660-F83107F9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04" y="1690686"/>
            <a:ext cx="8067790" cy="4560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51900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질문  글 상세 페이지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댓글 남기기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26BF25EC-2ED3-430C-8D69-A07DAA8C012D}"/>
              </a:ext>
            </a:extLst>
          </p:cNvPr>
          <p:cNvSpPr/>
          <p:nvPr/>
        </p:nvSpPr>
        <p:spPr>
          <a:xfrm>
            <a:off x="2506133" y="4482571"/>
            <a:ext cx="7128934" cy="1592131"/>
          </a:xfrm>
          <a:prstGeom prst="borderCallout1">
            <a:avLst>
              <a:gd name="adj1" fmla="val 63160"/>
              <a:gd name="adj2" fmla="val 0"/>
              <a:gd name="adj3" fmla="val 90558"/>
              <a:gd name="adj4" fmla="val -7422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A3C21-98BC-4D36-ADF4-59D3908F912B}"/>
              </a:ext>
            </a:extLst>
          </p:cNvPr>
          <p:cNvSpPr txBox="1"/>
          <p:nvPr/>
        </p:nvSpPr>
        <p:spPr>
          <a:xfrm>
            <a:off x="391679" y="5751536"/>
            <a:ext cx="163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댓글이 없을 경우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이렇게 표시 돼요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06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5FEC9D-7CFB-4C45-9577-9B0BA431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88" y="1690686"/>
            <a:ext cx="8001501" cy="45170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39708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질문  글 상세 페이지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답변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26BF25EC-2ED3-430C-8D69-A07DAA8C012D}"/>
              </a:ext>
            </a:extLst>
          </p:cNvPr>
          <p:cNvSpPr/>
          <p:nvPr/>
        </p:nvSpPr>
        <p:spPr>
          <a:xfrm>
            <a:off x="2426572" y="4089400"/>
            <a:ext cx="7171267" cy="1974945"/>
          </a:xfrm>
          <a:prstGeom prst="borderCallout1">
            <a:avLst>
              <a:gd name="adj1" fmla="val 63160"/>
              <a:gd name="adj2" fmla="val 0"/>
              <a:gd name="adj3" fmla="val 88431"/>
              <a:gd name="adj4" fmla="val -7541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A3C21-98BC-4D36-ADF4-59D3908F912B}"/>
              </a:ext>
            </a:extLst>
          </p:cNvPr>
          <p:cNvSpPr txBox="1"/>
          <p:nvPr/>
        </p:nvSpPr>
        <p:spPr>
          <a:xfrm>
            <a:off x="428436" y="5845082"/>
            <a:ext cx="537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선생님의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확인할 수 있습니다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565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691F-6CDB-403C-92B4-E4B44C43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13" y="1677673"/>
            <a:ext cx="8001501" cy="44905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4969934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질문  글 상세 페이지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답변 남기기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26BF25EC-2ED3-430C-8D69-A07DAA8C012D}"/>
              </a:ext>
            </a:extLst>
          </p:cNvPr>
          <p:cNvSpPr/>
          <p:nvPr/>
        </p:nvSpPr>
        <p:spPr>
          <a:xfrm>
            <a:off x="2426572" y="4055533"/>
            <a:ext cx="7171267" cy="2008812"/>
          </a:xfrm>
          <a:prstGeom prst="borderCallout1">
            <a:avLst>
              <a:gd name="adj1" fmla="val 63160"/>
              <a:gd name="adj2" fmla="val 0"/>
              <a:gd name="adj3" fmla="val 76060"/>
              <a:gd name="adj4" fmla="val -352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A3C21-98BC-4D36-ADF4-59D3908F912B}"/>
              </a:ext>
            </a:extLst>
          </p:cNvPr>
          <p:cNvSpPr txBox="1"/>
          <p:nvPr/>
        </p:nvSpPr>
        <p:spPr>
          <a:xfrm>
            <a:off x="123636" y="5569545"/>
            <a:ext cx="537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아직 답변이 없는 경우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답변을 생성할 수 있어요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선생님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계정으로 로그인 했을 때만 답변 양식이 뜹니다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업로드는 구현 예정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08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EE0DEC8-8F8E-47B9-8DFA-0B4C0266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D5DB5D0-F859-45F1-BE28-269C6B4B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18880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마이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A1EC31-3B8A-4A3C-92DA-A772C848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84" y="1690686"/>
            <a:ext cx="8093232" cy="4517079"/>
          </a:xfrm>
          <a:prstGeom prst="rect">
            <a:avLst/>
          </a:prstGeom>
        </p:spPr>
      </p:pic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4B0B076F-247A-44A5-8FF0-7906E3E8BEC7}"/>
              </a:ext>
            </a:extLst>
          </p:cNvPr>
          <p:cNvSpPr/>
          <p:nvPr/>
        </p:nvSpPr>
        <p:spPr>
          <a:xfrm>
            <a:off x="3132666" y="3683000"/>
            <a:ext cx="5977467" cy="1143000"/>
          </a:xfrm>
          <a:prstGeom prst="borderCallout1">
            <a:avLst>
              <a:gd name="adj1" fmla="val 54271"/>
              <a:gd name="adj2" fmla="val 100142"/>
              <a:gd name="adj3" fmla="val 54357"/>
              <a:gd name="adj4" fmla="val 109881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B89EF-3F72-410B-AC23-4AF2D923E3F9}"/>
              </a:ext>
            </a:extLst>
          </p:cNvPr>
          <p:cNvSpPr txBox="1"/>
          <p:nvPr/>
        </p:nvSpPr>
        <p:spPr>
          <a:xfrm>
            <a:off x="9704776" y="4055534"/>
            <a:ext cx="2402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올린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스크랩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질문을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확인할 수 있어요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클릭하면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상세 페이지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이동하여 확인할 수 있습니다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1DC8D-AE0C-42E6-A289-17320E04258A}"/>
              </a:ext>
            </a:extLst>
          </p:cNvPr>
          <p:cNvSpPr txBox="1"/>
          <p:nvPr/>
        </p:nvSpPr>
        <p:spPr>
          <a:xfrm>
            <a:off x="188010" y="6074702"/>
            <a:ext cx="700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 변경은 페이지만 구현했고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탈퇴 기능은 구현 예정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선생님 계정은 아직 답변하지 않은 질문 글 목록을 확인할 수 있게 할 예정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EC2721-231E-463E-9FED-E51F623C505F}"/>
              </a:ext>
            </a:extLst>
          </p:cNvPr>
          <p:cNvSpPr txBox="1"/>
          <p:nvPr/>
        </p:nvSpPr>
        <p:spPr>
          <a:xfrm>
            <a:off x="74581" y="2411446"/>
            <a:ext cx="361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프로필 사진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회원 가입할 때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제가 그린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그림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중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무작위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한 가지 선택됩니다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ㅎㅎㅎ</a:t>
            </a:r>
            <a:endParaRPr lang="ko-KR" altLang="en-US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E0BB7B-6E4E-4B81-B4E2-F9AC3862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9" y="3378256"/>
            <a:ext cx="2551959" cy="374693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924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1361D4-EE71-493C-9A13-0AF272D1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67" y="1690686"/>
            <a:ext cx="8078865" cy="451707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EE0DEC8-8F8E-47B9-8DFA-0B4C0266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D5DB5D0-F859-45F1-BE28-269C6B4B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4055534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회원 정보 수정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1DC8D-AE0C-42E6-A289-17320E04258A}"/>
              </a:ext>
            </a:extLst>
          </p:cNvPr>
          <p:cNvSpPr txBox="1"/>
          <p:nvPr/>
        </p:nvSpPr>
        <p:spPr>
          <a:xfrm>
            <a:off x="188010" y="6308209"/>
            <a:ext cx="700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기능은 구현 예정</a:t>
            </a:r>
          </a:p>
        </p:txBody>
      </p:sp>
    </p:spTree>
    <p:extLst>
      <p:ext uri="{BB962C8B-B14F-4D97-AF65-F5344CB8AC3E}">
        <p14:creationId xmlns:p14="http://schemas.microsoft.com/office/powerpoint/2010/main" val="45761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B34FA-92B1-401C-97E3-AEEE4346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3ECD5-5309-46F6-A5DF-B82DD3447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처음 계획의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축소판의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축소판의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축소판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..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697557-10EC-49A6-BD37-9ABB0AFE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8" y="2937173"/>
            <a:ext cx="4784082" cy="32397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BCE8BAC-ECB8-4637-B87F-73DD7C2C6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86" y="2934997"/>
            <a:ext cx="4784082" cy="323979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5EA2CD7-3ED5-4094-B45A-607890EA4576}"/>
              </a:ext>
            </a:extLst>
          </p:cNvPr>
          <p:cNvSpPr/>
          <p:nvPr/>
        </p:nvSpPr>
        <p:spPr>
          <a:xfrm>
            <a:off x="6300830" y="4310417"/>
            <a:ext cx="863600" cy="4933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DAE99E-E8C5-4B1B-A8A6-9D651EDA7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260" y="3221797"/>
            <a:ext cx="2990779" cy="2516959"/>
          </a:xfrm>
          <a:prstGeom prst="rect">
            <a:avLst/>
          </a:prstGeom>
        </p:spPr>
      </p:pic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D6CAF6-F6D1-47C0-BABD-9E440847094C}"/>
              </a:ext>
            </a:extLst>
          </p:cNvPr>
          <p:cNvSpPr>
            <a:spLocks noChangeAspect="1"/>
          </p:cNvSpPr>
          <p:nvPr/>
        </p:nvSpPr>
        <p:spPr>
          <a:xfrm>
            <a:off x="1165818" y="3454160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6C8B0AA0-E411-482A-AA6C-E127BB6D25E1}"/>
              </a:ext>
            </a:extLst>
          </p:cNvPr>
          <p:cNvSpPr>
            <a:spLocks noChangeAspect="1"/>
          </p:cNvSpPr>
          <p:nvPr/>
        </p:nvSpPr>
        <p:spPr>
          <a:xfrm>
            <a:off x="1048794" y="4089401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030BC115-D908-431E-AD84-C2A54ED363E9}"/>
              </a:ext>
            </a:extLst>
          </p:cNvPr>
          <p:cNvSpPr>
            <a:spLocks noChangeAspect="1"/>
          </p:cNvSpPr>
          <p:nvPr/>
        </p:nvSpPr>
        <p:spPr>
          <a:xfrm>
            <a:off x="1318655" y="4700645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0EF153B7-837F-4C1E-BA5B-F1912703E439}"/>
              </a:ext>
            </a:extLst>
          </p:cNvPr>
          <p:cNvSpPr>
            <a:spLocks noChangeAspect="1"/>
          </p:cNvSpPr>
          <p:nvPr/>
        </p:nvSpPr>
        <p:spPr>
          <a:xfrm>
            <a:off x="2501386" y="3153833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곱하기 기호 23">
            <a:extLst>
              <a:ext uri="{FF2B5EF4-FFF2-40B4-BE49-F238E27FC236}">
                <a16:creationId xmlns:a16="http://schemas.microsoft.com/office/drawing/2014/main" id="{7F785829-1995-47A9-B5B8-033EB6981BFC}"/>
              </a:ext>
            </a:extLst>
          </p:cNvPr>
          <p:cNvSpPr>
            <a:spLocks noChangeAspect="1"/>
          </p:cNvSpPr>
          <p:nvPr/>
        </p:nvSpPr>
        <p:spPr>
          <a:xfrm>
            <a:off x="4524919" y="4150311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4C340EA7-D603-475E-9B3B-D54F33E4F503}"/>
              </a:ext>
            </a:extLst>
          </p:cNvPr>
          <p:cNvSpPr>
            <a:spLocks noChangeAspect="1"/>
          </p:cNvSpPr>
          <p:nvPr/>
        </p:nvSpPr>
        <p:spPr>
          <a:xfrm>
            <a:off x="4524919" y="4627036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2A312175-CF40-4984-A190-EECEF412818E}"/>
              </a:ext>
            </a:extLst>
          </p:cNvPr>
          <p:cNvSpPr>
            <a:spLocks noChangeAspect="1"/>
          </p:cNvSpPr>
          <p:nvPr/>
        </p:nvSpPr>
        <p:spPr>
          <a:xfrm>
            <a:off x="3933269" y="5177370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6C630DE5-AB39-4103-AE5F-503611D88EC1}"/>
              </a:ext>
            </a:extLst>
          </p:cNvPr>
          <p:cNvSpPr>
            <a:spLocks noChangeAspect="1"/>
          </p:cNvSpPr>
          <p:nvPr/>
        </p:nvSpPr>
        <p:spPr>
          <a:xfrm>
            <a:off x="1035524" y="5628805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FD530C8F-E3BC-4AFB-9A6E-1776A9E5D279}"/>
              </a:ext>
            </a:extLst>
          </p:cNvPr>
          <p:cNvSpPr>
            <a:spLocks noChangeAspect="1"/>
          </p:cNvSpPr>
          <p:nvPr/>
        </p:nvSpPr>
        <p:spPr>
          <a:xfrm>
            <a:off x="1783182" y="5690829"/>
            <a:ext cx="550334" cy="550334"/>
          </a:xfrm>
          <a:prstGeom prst="mathMultiply">
            <a:avLst>
              <a:gd name="adj1" fmla="val 16464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8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B34FA-92B1-401C-97E3-AEEE4346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3ECD5-5309-46F6-A5DF-B82DD3447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 생각대로 안 돼서 데이터 모델도 한번 엎고 다시 만드느라</a:t>
            </a:r>
            <a:br>
              <a:rPr lang="en-US" altLang="ko-KR" dirty="0"/>
            </a:br>
            <a:r>
              <a:rPr lang="ko-KR" altLang="en-US" dirty="0"/>
              <a:t>그전에 짠 코드들을 전부 수정하느라 시간이 꽤 걸렸어요</a:t>
            </a:r>
            <a:endParaRPr lang="en-US" altLang="ko-KR" dirty="0"/>
          </a:p>
          <a:p>
            <a:r>
              <a:rPr lang="ko-KR" altLang="en-US" dirty="0"/>
              <a:t>어느 정도 구현할 수 있는지 제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능력</a:t>
            </a:r>
            <a:r>
              <a:rPr lang="ko-KR" altLang="en-US" dirty="0">
                <a:solidFill>
                  <a:schemeClr val="accent6"/>
                </a:solidFill>
              </a:rPr>
              <a:t>을 객관적으로 판단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주어진 개발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시간</a:t>
            </a:r>
            <a:r>
              <a:rPr lang="ko-KR" altLang="en-US" dirty="0">
                <a:solidFill>
                  <a:schemeClr val="accent6"/>
                </a:solidFill>
              </a:rPr>
              <a:t>을 고려</a:t>
            </a:r>
            <a:r>
              <a:rPr lang="ko-KR" altLang="en-US" dirty="0"/>
              <a:t>하여 프로젝트를 계획해야</a:t>
            </a:r>
            <a:br>
              <a:rPr lang="en-US" altLang="ko-KR" dirty="0"/>
            </a:br>
            <a:r>
              <a:rPr lang="ko-KR" altLang="en-US" dirty="0"/>
              <a:t>불필요한 시간 낭비를 줄이고</a:t>
            </a:r>
            <a:br>
              <a:rPr lang="en-US" altLang="ko-KR" dirty="0"/>
            </a:br>
            <a:r>
              <a:rPr lang="ko-KR" altLang="en-US" dirty="0"/>
              <a:t>완성도 있는 결과물을 만들 수 있다는 것을 배웠습니다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9625F46-5938-4351-A861-BB9A3B3CD520}"/>
              </a:ext>
            </a:extLst>
          </p:cNvPr>
          <p:cNvSpPr>
            <a:spLocks noChangeAspect="1"/>
          </p:cNvSpPr>
          <p:nvPr/>
        </p:nvSpPr>
        <p:spPr>
          <a:xfrm>
            <a:off x="8619711" y="3577811"/>
            <a:ext cx="2734089" cy="2734089"/>
          </a:xfrm>
          <a:prstGeom prst="ellipse">
            <a:avLst/>
          </a:prstGeom>
          <a:blipFill dpi="0" rotWithShape="1">
            <a:blip r:embed="rId2">
              <a:alphaModFix amt="46000"/>
            </a:blip>
            <a:srcRect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72BE0A0-DB98-4F0D-B548-066356E840D3}"/>
              </a:ext>
            </a:extLst>
          </p:cNvPr>
          <p:cNvSpPr/>
          <p:nvPr/>
        </p:nvSpPr>
        <p:spPr>
          <a:xfrm>
            <a:off x="10492642" y="4901786"/>
            <a:ext cx="314470" cy="1105666"/>
          </a:xfrm>
          <a:custGeom>
            <a:avLst/>
            <a:gdLst>
              <a:gd name="connsiteX0" fmla="*/ 86952 w 307085"/>
              <a:gd name="connsiteY0" fmla="*/ 91911 h 1311852"/>
              <a:gd name="connsiteX1" fmla="*/ 86952 w 307085"/>
              <a:gd name="connsiteY1" fmla="*/ 91911 h 1311852"/>
              <a:gd name="connsiteX2" fmla="*/ 95418 w 307085"/>
              <a:gd name="connsiteY2" fmla="*/ 193511 h 1311852"/>
              <a:gd name="connsiteX3" fmla="*/ 70018 w 307085"/>
              <a:gd name="connsiteY3" fmla="*/ 210444 h 1311852"/>
              <a:gd name="connsiteX4" fmla="*/ 78485 w 307085"/>
              <a:gd name="connsiteY4" fmla="*/ 320511 h 1311852"/>
              <a:gd name="connsiteX5" fmla="*/ 86952 w 307085"/>
              <a:gd name="connsiteY5" fmla="*/ 345911 h 1311852"/>
              <a:gd name="connsiteX6" fmla="*/ 137752 w 307085"/>
              <a:gd name="connsiteY6" fmla="*/ 388244 h 1311852"/>
              <a:gd name="connsiteX7" fmla="*/ 154685 w 307085"/>
              <a:gd name="connsiteY7" fmla="*/ 405178 h 1311852"/>
              <a:gd name="connsiteX8" fmla="*/ 154685 w 307085"/>
              <a:gd name="connsiteY8" fmla="*/ 599911 h 1311852"/>
              <a:gd name="connsiteX9" fmla="*/ 146218 w 307085"/>
              <a:gd name="connsiteY9" fmla="*/ 625311 h 1311852"/>
              <a:gd name="connsiteX10" fmla="*/ 120818 w 307085"/>
              <a:gd name="connsiteY10" fmla="*/ 693044 h 1311852"/>
              <a:gd name="connsiteX11" fmla="*/ 146218 w 307085"/>
              <a:gd name="connsiteY11" fmla="*/ 938578 h 1311852"/>
              <a:gd name="connsiteX12" fmla="*/ 163152 w 307085"/>
              <a:gd name="connsiteY12" fmla="*/ 955511 h 1311852"/>
              <a:gd name="connsiteX13" fmla="*/ 180085 w 307085"/>
              <a:gd name="connsiteY13" fmla="*/ 1023244 h 1311852"/>
              <a:gd name="connsiteX14" fmla="*/ 188552 w 307085"/>
              <a:gd name="connsiteY14" fmla="*/ 1048644 h 1311852"/>
              <a:gd name="connsiteX15" fmla="*/ 163152 w 307085"/>
              <a:gd name="connsiteY15" fmla="*/ 1124844 h 1311852"/>
              <a:gd name="connsiteX16" fmla="*/ 146218 w 307085"/>
              <a:gd name="connsiteY16" fmla="*/ 1184111 h 1311852"/>
              <a:gd name="connsiteX17" fmla="*/ 129285 w 307085"/>
              <a:gd name="connsiteY17" fmla="*/ 1217978 h 1311852"/>
              <a:gd name="connsiteX18" fmla="*/ 146218 w 307085"/>
              <a:gd name="connsiteY18" fmla="*/ 1302644 h 1311852"/>
              <a:gd name="connsiteX19" fmla="*/ 171618 w 307085"/>
              <a:gd name="connsiteY19" fmla="*/ 1311111 h 1311852"/>
              <a:gd name="connsiteX20" fmla="*/ 247818 w 307085"/>
              <a:gd name="connsiteY20" fmla="*/ 1277244 h 1311852"/>
              <a:gd name="connsiteX21" fmla="*/ 290152 w 307085"/>
              <a:gd name="connsiteY21" fmla="*/ 1226444 h 1311852"/>
              <a:gd name="connsiteX22" fmla="*/ 298618 w 307085"/>
              <a:gd name="connsiteY22" fmla="*/ 1201044 h 1311852"/>
              <a:gd name="connsiteX23" fmla="*/ 307085 w 307085"/>
              <a:gd name="connsiteY23" fmla="*/ 913178 h 1311852"/>
              <a:gd name="connsiteX24" fmla="*/ 298618 w 307085"/>
              <a:gd name="connsiteY24" fmla="*/ 786178 h 1311852"/>
              <a:gd name="connsiteX25" fmla="*/ 273218 w 307085"/>
              <a:gd name="connsiteY25" fmla="*/ 709978 h 1311852"/>
              <a:gd name="connsiteX26" fmla="*/ 273218 w 307085"/>
              <a:gd name="connsiteY26" fmla="*/ 489844 h 1311852"/>
              <a:gd name="connsiteX27" fmla="*/ 281685 w 307085"/>
              <a:gd name="connsiteY27" fmla="*/ 464444 h 1311852"/>
              <a:gd name="connsiteX28" fmla="*/ 281685 w 307085"/>
              <a:gd name="connsiteY28" fmla="*/ 328978 h 1311852"/>
              <a:gd name="connsiteX29" fmla="*/ 256285 w 307085"/>
              <a:gd name="connsiteY29" fmla="*/ 320511 h 1311852"/>
              <a:gd name="connsiteX30" fmla="*/ 213952 w 307085"/>
              <a:gd name="connsiteY30" fmla="*/ 286644 h 1311852"/>
              <a:gd name="connsiteX31" fmla="*/ 222418 w 307085"/>
              <a:gd name="connsiteY31" fmla="*/ 193511 h 1311852"/>
              <a:gd name="connsiteX32" fmla="*/ 230885 w 307085"/>
              <a:gd name="connsiteY32" fmla="*/ 168111 h 1311852"/>
              <a:gd name="connsiteX33" fmla="*/ 256285 w 307085"/>
              <a:gd name="connsiteY33" fmla="*/ 58044 h 1311852"/>
              <a:gd name="connsiteX34" fmla="*/ 2285 w 307085"/>
              <a:gd name="connsiteY34" fmla="*/ 41111 h 1311852"/>
              <a:gd name="connsiteX35" fmla="*/ 27685 w 307085"/>
              <a:gd name="connsiteY35" fmla="*/ 58044 h 1311852"/>
              <a:gd name="connsiteX36" fmla="*/ 61552 w 307085"/>
              <a:gd name="connsiteY36" fmla="*/ 66511 h 1311852"/>
              <a:gd name="connsiteX37" fmla="*/ 163152 w 307085"/>
              <a:gd name="connsiteY37" fmla="*/ 66511 h 1311852"/>
              <a:gd name="connsiteX38" fmla="*/ 86952 w 307085"/>
              <a:gd name="connsiteY38" fmla="*/ 91911 h 13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7085" h="1311852">
                <a:moveTo>
                  <a:pt x="86952" y="91911"/>
                </a:moveTo>
                <a:lnTo>
                  <a:pt x="86952" y="91911"/>
                </a:lnTo>
                <a:cubicBezTo>
                  <a:pt x="120027" y="166332"/>
                  <a:pt x="142908" y="153936"/>
                  <a:pt x="95418" y="193511"/>
                </a:cubicBezTo>
                <a:cubicBezTo>
                  <a:pt x="87601" y="200025"/>
                  <a:pt x="78485" y="204800"/>
                  <a:pt x="70018" y="210444"/>
                </a:cubicBezTo>
                <a:cubicBezTo>
                  <a:pt x="52978" y="261568"/>
                  <a:pt x="58103" y="232189"/>
                  <a:pt x="78485" y="320511"/>
                </a:cubicBezTo>
                <a:cubicBezTo>
                  <a:pt x="80492" y="329207"/>
                  <a:pt x="81075" y="339195"/>
                  <a:pt x="86952" y="345911"/>
                </a:cubicBezTo>
                <a:cubicBezTo>
                  <a:pt x="101467" y="362499"/>
                  <a:pt x="121164" y="373729"/>
                  <a:pt x="137752" y="388244"/>
                </a:cubicBezTo>
                <a:cubicBezTo>
                  <a:pt x="143759" y="393501"/>
                  <a:pt x="149041" y="399533"/>
                  <a:pt x="154685" y="405178"/>
                </a:cubicBezTo>
                <a:cubicBezTo>
                  <a:pt x="171862" y="491061"/>
                  <a:pt x="168433" y="455558"/>
                  <a:pt x="154685" y="599911"/>
                </a:cubicBezTo>
                <a:cubicBezTo>
                  <a:pt x="153839" y="608795"/>
                  <a:pt x="149352" y="616955"/>
                  <a:pt x="146218" y="625311"/>
                </a:cubicBezTo>
                <a:cubicBezTo>
                  <a:pt x="115846" y="706302"/>
                  <a:pt x="140037" y="635391"/>
                  <a:pt x="120818" y="693044"/>
                </a:cubicBezTo>
                <a:cubicBezTo>
                  <a:pt x="123585" y="759457"/>
                  <a:pt x="105528" y="867371"/>
                  <a:pt x="146218" y="938578"/>
                </a:cubicBezTo>
                <a:cubicBezTo>
                  <a:pt x="150178" y="945509"/>
                  <a:pt x="157507" y="949867"/>
                  <a:pt x="163152" y="955511"/>
                </a:cubicBezTo>
                <a:cubicBezTo>
                  <a:pt x="182507" y="1013581"/>
                  <a:pt x="159647" y="941494"/>
                  <a:pt x="180085" y="1023244"/>
                </a:cubicBezTo>
                <a:cubicBezTo>
                  <a:pt x="182250" y="1031902"/>
                  <a:pt x="185730" y="1040177"/>
                  <a:pt x="188552" y="1048644"/>
                </a:cubicBezTo>
                <a:cubicBezTo>
                  <a:pt x="172833" y="1142954"/>
                  <a:pt x="192914" y="1065319"/>
                  <a:pt x="163152" y="1124844"/>
                </a:cubicBezTo>
                <a:cubicBezTo>
                  <a:pt x="152917" y="1145314"/>
                  <a:pt x="154357" y="1162407"/>
                  <a:pt x="146218" y="1184111"/>
                </a:cubicBezTo>
                <a:cubicBezTo>
                  <a:pt x="141786" y="1195929"/>
                  <a:pt x="134929" y="1206689"/>
                  <a:pt x="129285" y="1217978"/>
                </a:cubicBezTo>
                <a:cubicBezTo>
                  <a:pt x="134929" y="1246200"/>
                  <a:pt x="134308" y="1276443"/>
                  <a:pt x="146218" y="1302644"/>
                </a:cubicBezTo>
                <a:cubicBezTo>
                  <a:pt x="149911" y="1310769"/>
                  <a:pt x="162960" y="1313276"/>
                  <a:pt x="171618" y="1311111"/>
                </a:cubicBezTo>
                <a:cubicBezTo>
                  <a:pt x="198584" y="1304370"/>
                  <a:pt x="222418" y="1288533"/>
                  <a:pt x="247818" y="1277244"/>
                </a:cubicBezTo>
                <a:cubicBezTo>
                  <a:pt x="266541" y="1258521"/>
                  <a:pt x="278365" y="1250017"/>
                  <a:pt x="290152" y="1226444"/>
                </a:cubicBezTo>
                <a:cubicBezTo>
                  <a:pt x="294143" y="1218462"/>
                  <a:pt x="295796" y="1209511"/>
                  <a:pt x="298618" y="1201044"/>
                </a:cubicBezTo>
                <a:cubicBezTo>
                  <a:pt x="301440" y="1105089"/>
                  <a:pt x="307085" y="1009175"/>
                  <a:pt x="307085" y="913178"/>
                </a:cubicBezTo>
                <a:cubicBezTo>
                  <a:pt x="307085" y="870751"/>
                  <a:pt x="305593" y="828028"/>
                  <a:pt x="298618" y="786178"/>
                </a:cubicBezTo>
                <a:cubicBezTo>
                  <a:pt x="294216" y="759768"/>
                  <a:pt x="273218" y="709978"/>
                  <a:pt x="273218" y="709978"/>
                </a:cubicBezTo>
                <a:cubicBezTo>
                  <a:pt x="263234" y="600150"/>
                  <a:pt x="259516" y="613161"/>
                  <a:pt x="273218" y="489844"/>
                </a:cubicBezTo>
                <a:cubicBezTo>
                  <a:pt x="274204" y="480974"/>
                  <a:pt x="278863" y="472911"/>
                  <a:pt x="281685" y="464444"/>
                </a:cubicBezTo>
                <a:cubicBezTo>
                  <a:pt x="285323" y="431700"/>
                  <a:pt x="299258" y="364123"/>
                  <a:pt x="281685" y="328978"/>
                </a:cubicBezTo>
                <a:cubicBezTo>
                  <a:pt x="277694" y="320996"/>
                  <a:pt x="264267" y="324502"/>
                  <a:pt x="256285" y="320511"/>
                </a:cubicBezTo>
                <a:cubicBezTo>
                  <a:pt x="234922" y="309829"/>
                  <a:pt x="229703" y="302396"/>
                  <a:pt x="213952" y="286644"/>
                </a:cubicBezTo>
                <a:cubicBezTo>
                  <a:pt x="216774" y="255600"/>
                  <a:pt x="218010" y="224370"/>
                  <a:pt x="222418" y="193511"/>
                </a:cubicBezTo>
                <a:cubicBezTo>
                  <a:pt x="223680" y="184676"/>
                  <a:pt x="229418" y="176914"/>
                  <a:pt x="230885" y="168111"/>
                </a:cubicBezTo>
                <a:cubicBezTo>
                  <a:pt x="248142" y="64575"/>
                  <a:pt x="224271" y="122075"/>
                  <a:pt x="256285" y="58044"/>
                </a:cubicBezTo>
                <a:cubicBezTo>
                  <a:pt x="222640" y="-42886"/>
                  <a:pt x="250129" y="12514"/>
                  <a:pt x="2285" y="41111"/>
                </a:cubicBezTo>
                <a:cubicBezTo>
                  <a:pt x="-7824" y="42277"/>
                  <a:pt x="18332" y="54036"/>
                  <a:pt x="27685" y="58044"/>
                </a:cubicBezTo>
                <a:cubicBezTo>
                  <a:pt x="38381" y="62628"/>
                  <a:pt x="49938" y="65785"/>
                  <a:pt x="61552" y="66511"/>
                </a:cubicBezTo>
                <a:cubicBezTo>
                  <a:pt x="95353" y="68624"/>
                  <a:pt x="129285" y="66511"/>
                  <a:pt x="163152" y="66511"/>
                </a:cubicBezTo>
                <a:lnTo>
                  <a:pt x="86952" y="9191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20000"/>
                <a:lumOff val="8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195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B34FA-92B1-401C-97E3-AEEE4346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3ECD5-5309-46F6-A5DF-B82DD3447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구현하고자 하는 기능들의 </a:t>
            </a:r>
            <a:r>
              <a:rPr lang="ko-KR" altLang="en-US" dirty="0">
                <a:solidFill>
                  <a:schemeClr val="accent6"/>
                </a:solidFill>
              </a:rPr>
              <a:t>우선순위</a:t>
            </a:r>
            <a:r>
              <a:rPr lang="ko-KR" altLang="en-US" dirty="0"/>
              <a:t>를 미리 정해두고 개발함으로써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필수로 구현하려고 했던 기능들은 대부분 구현할 수 있었던 것 같습니다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33DCAF-853F-48DE-9E08-F1BE8FBD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6" t="5324" r="3796" b="23210"/>
          <a:stretch/>
        </p:blipFill>
        <p:spPr>
          <a:xfrm>
            <a:off x="3014133" y="3189289"/>
            <a:ext cx="5574066" cy="29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2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E2E58-E494-491F-95E9-0EAB4D9D4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궁금한 점을 자유롭게 질문하고 답할 수 있는</a:t>
            </a:r>
            <a:endParaRPr lang="en-US" altLang="ko-KR" sz="4400" dirty="0"/>
          </a:p>
          <a:p>
            <a:pPr marL="0" indent="0" algn="ctr">
              <a:buNone/>
            </a:pPr>
            <a:r>
              <a:rPr lang="ko-KR" altLang="en-US" sz="4400" dirty="0">
                <a:solidFill>
                  <a:schemeClr val="accent6"/>
                </a:solidFill>
              </a:rPr>
              <a:t>게시판</a:t>
            </a:r>
            <a:r>
              <a:rPr lang="ko-KR" altLang="en-US" sz="4400" dirty="0"/>
              <a:t>을 만들어 보자 </a:t>
            </a:r>
            <a:r>
              <a:rPr lang="en-US" altLang="ko-KR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53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C04A46-3A3D-45F6-9A68-512534DD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0063"/>
            <a:ext cx="10515600" cy="1201208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Thank you !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979EAA-C27A-455C-9447-D6760B32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64" y="2386492"/>
            <a:ext cx="653571" cy="653571"/>
          </a:xfrm>
          <a:prstGeom prst="ellipse">
            <a:avLst/>
          </a:prstGeom>
          <a:ln w="38100" cap="rnd"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E27386-D91B-4BB1-ABF5-C455280C8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64" y="2386492"/>
            <a:ext cx="653571" cy="653571"/>
          </a:xfrm>
          <a:prstGeom prst="ellipse">
            <a:avLst/>
          </a:prstGeom>
          <a:ln w="38100" cap="rnd">
            <a:noFill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3F037-1F9F-42D5-9E93-4D9DFFD21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14" y="2386492"/>
            <a:ext cx="653571" cy="653571"/>
          </a:xfrm>
          <a:prstGeom prst="ellipse">
            <a:avLst/>
          </a:prstGeom>
          <a:ln w="381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6898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E2E58-E494-491F-95E9-0EAB4D9D4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대상은 우선 </a:t>
            </a:r>
            <a:r>
              <a:rPr lang="ko-KR" altLang="en-US" sz="4400" dirty="0">
                <a:solidFill>
                  <a:schemeClr val="accent6"/>
                </a:solidFill>
              </a:rPr>
              <a:t>우리</a:t>
            </a:r>
            <a:endParaRPr lang="en-US" altLang="ko-KR" sz="4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대상과 서비스는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추후에 확장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42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D37E8-F49D-411E-8263-267DFABB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DDDBFF5-6588-414A-8E74-E08B27F42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588" y="783298"/>
            <a:ext cx="18880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ERD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9216CA-E0C4-4D59-9C4D-D512B97B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04" y="1962982"/>
            <a:ext cx="6832792" cy="41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D37E8-F49D-411E-8263-267DFABB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DDDBFF5-6588-414A-8E74-E08B27F42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588" y="783298"/>
            <a:ext cx="18880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Wireframe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ABB914-D123-4B95-8964-A60BF81E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23" y="2171831"/>
            <a:ext cx="4899377" cy="3674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D8F4C-AE2F-46B7-BA2E-A27ACEF22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171830"/>
            <a:ext cx="4899378" cy="36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5144-1CF2-449B-BACD-51512B25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pic>
        <p:nvPicPr>
          <p:cNvPr id="1026" name="Picture 2" descr="Spring | Home">
            <a:extLst>
              <a:ext uri="{FF2B5EF4-FFF2-40B4-BE49-F238E27FC236}">
                <a16:creationId xmlns:a16="http://schemas.microsoft.com/office/drawing/2014/main" id="{5783DFC2-62C7-44E3-9652-A96420FE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44" y="1224654"/>
            <a:ext cx="4636168" cy="23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369BC7-6715-464F-BA6E-8C6A8893A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54" y="1122291"/>
            <a:ext cx="2783305" cy="27833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8C0508-D7EC-4074-8999-568D3ECF1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58" y="3343548"/>
            <a:ext cx="3587750" cy="3587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A876EA-88A5-42B9-B987-6DF1046A7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27" y="3905596"/>
            <a:ext cx="5219700" cy="19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D37E8-F49D-411E-8263-267DFABB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272B2-23BC-4060-9392-2E68CE92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5" y="3702350"/>
            <a:ext cx="4670676" cy="22920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7BE4E8-9FD7-49DF-A239-3613526F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33" y="2110804"/>
            <a:ext cx="2222500" cy="938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EF063B-97E9-4DF6-85BE-056C3992D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46" y="756053"/>
            <a:ext cx="5291889" cy="3527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EF291F-8860-4B9E-94D3-D0CEB688C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127" y="3421973"/>
            <a:ext cx="5088726" cy="28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18880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첫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3DFA4B-5271-456C-A5A6-7D554AF2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7" y="2223989"/>
            <a:ext cx="5462698" cy="3047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ABC6A-F273-435B-A5FB-37C866FE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87" y="2223989"/>
            <a:ext cx="5455382" cy="30479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58BDF2-A292-4A7F-BFE0-A2D11B974D14}"/>
              </a:ext>
            </a:extLst>
          </p:cNvPr>
          <p:cNvSpPr txBox="1"/>
          <p:nvPr/>
        </p:nvSpPr>
        <p:spPr>
          <a:xfrm>
            <a:off x="7994494" y="1577658"/>
            <a:ext cx="38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</a:t>
            </a:r>
            <a:r>
              <a:rPr lang="ko-KR" altLang="en-US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이용해</a:t>
            </a:r>
            <a:endParaRPr lang="en-US" altLang="ko-KR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폼을 표시하였습니다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48504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0846C88-5225-43DC-971E-EEDAFBD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15" y="1614486"/>
            <a:ext cx="8234569" cy="4608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A48D48-02C0-45C0-B12C-1A022DE9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0C9AE-E29E-484D-8C8A-1ED74F7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6" y="783298"/>
            <a:ext cx="5190067" cy="4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메인 페이지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질문 글 목록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87450-42F3-4024-8A8D-F2A9B2AEA70C}"/>
              </a:ext>
            </a:extLst>
          </p:cNvPr>
          <p:cNvSpPr txBox="1"/>
          <p:nvPr/>
        </p:nvSpPr>
        <p:spPr>
          <a:xfrm>
            <a:off x="2633123" y="4979995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조회수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 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이상이면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HIT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표시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061D85AE-8FFB-4A33-A2E4-DF4270ADC34E}"/>
              </a:ext>
            </a:extLst>
          </p:cNvPr>
          <p:cNvSpPr/>
          <p:nvPr/>
        </p:nvSpPr>
        <p:spPr>
          <a:xfrm>
            <a:off x="4292596" y="3936997"/>
            <a:ext cx="541867" cy="448733"/>
          </a:xfrm>
          <a:prstGeom prst="borderCallout2">
            <a:avLst>
              <a:gd name="adj1" fmla="val 84788"/>
              <a:gd name="adj2" fmla="val -521"/>
              <a:gd name="adj3" fmla="val 92335"/>
              <a:gd name="adj4" fmla="val -19792"/>
              <a:gd name="adj5" fmla="val 214387"/>
              <a:gd name="adj6" fmla="val -95104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2C118-9EE3-476D-8214-B6740AAA3FAB}"/>
              </a:ext>
            </a:extLst>
          </p:cNvPr>
          <p:cNvSpPr txBox="1"/>
          <p:nvPr/>
        </p:nvSpPr>
        <p:spPr>
          <a:xfrm>
            <a:off x="188010" y="6308209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검색 기능은 구현 예정</a:t>
            </a:r>
          </a:p>
        </p:txBody>
      </p:sp>
    </p:spTree>
    <p:extLst>
      <p:ext uri="{BB962C8B-B14F-4D97-AF65-F5344CB8AC3E}">
        <p14:creationId xmlns:p14="http://schemas.microsoft.com/office/powerpoint/2010/main" val="426773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330</Words>
  <Application>Microsoft Office PowerPoint</Application>
  <PresentationFormat>와이드스크린</PresentationFormat>
  <Paragraphs>69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배달의민족 주아</vt:lpstr>
      <vt:lpstr>Arial</vt:lpstr>
      <vt:lpstr>Office 테마</vt:lpstr>
      <vt:lpstr>세미 프로젝트 발표</vt:lpstr>
      <vt:lpstr>PowerPoint 프레젠테이션</vt:lpstr>
      <vt:lpstr>PowerPoint 프레젠테이션</vt:lpstr>
      <vt:lpstr>프로젝트 기획</vt:lpstr>
      <vt:lpstr>프로젝트 기획</vt:lpstr>
      <vt:lpstr>기술 스택</vt:lpstr>
      <vt:lpstr>형상 관리</vt:lpstr>
      <vt:lpstr>결과 화면</vt:lpstr>
      <vt:lpstr>결과 화면</vt:lpstr>
      <vt:lpstr>결과 화면</vt:lpstr>
      <vt:lpstr>결과 화면</vt:lpstr>
      <vt:lpstr>결과 화면</vt:lpstr>
      <vt:lpstr>결과 화면</vt:lpstr>
      <vt:lpstr>결과 화면</vt:lpstr>
      <vt:lpstr>결과 화면</vt:lpstr>
      <vt:lpstr>결과 화면</vt:lpstr>
      <vt:lpstr>느낀 점</vt:lpstr>
      <vt:lpstr>느낀 점</vt:lpstr>
      <vt:lpstr>느낀 점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kyungmin</dc:creator>
  <cp:lastModifiedBy>lee kyungmin</cp:lastModifiedBy>
  <cp:revision>46</cp:revision>
  <dcterms:created xsi:type="dcterms:W3CDTF">2021-03-22T07:36:32Z</dcterms:created>
  <dcterms:modified xsi:type="dcterms:W3CDTF">2021-03-23T17:05:00Z</dcterms:modified>
</cp:coreProperties>
</file>